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906" r:id="rId2"/>
    <p:sldId id="907" r:id="rId3"/>
  </p:sldIdLst>
  <p:sldSz cx="9144000" cy="6858000" type="screen4x3"/>
  <p:notesSz cx="7099300" cy="10234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buClr>
        <a:srgbClr val="000066"/>
      </a:buClr>
      <a:buSzPct val="100000"/>
      <a:buFont typeface="Symbol" pitchFamily="18" charset="2"/>
      <a:defRPr sz="1400" b="1" kern="1200">
        <a:solidFill>
          <a:srgbClr val="000066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rgbClr val="000066"/>
      </a:buClr>
      <a:buSzPct val="100000"/>
      <a:buFont typeface="Symbol" pitchFamily="18" charset="2"/>
      <a:defRPr sz="1400" b="1" kern="1200">
        <a:solidFill>
          <a:srgbClr val="000066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rgbClr val="000066"/>
      </a:buClr>
      <a:buSzPct val="100000"/>
      <a:buFont typeface="Symbol" pitchFamily="18" charset="2"/>
      <a:defRPr sz="1400" b="1" kern="1200">
        <a:solidFill>
          <a:srgbClr val="000066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rgbClr val="000066"/>
      </a:buClr>
      <a:buSzPct val="100000"/>
      <a:buFont typeface="Symbol" pitchFamily="18" charset="2"/>
      <a:defRPr sz="1400" b="1" kern="1200">
        <a:solidFill>
          <a:srgbClr val="000066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rgbClr val="000066"/>
      </a:buClr>
      <a:buSzPct val="100000"/>
      <a:buFont typeface="Symbol" pitchFamily="18" charset="2"/>
      <a:defRPr sz="1400" b="1" kern="1200">
        <a:solidFill>
          <a:srgbClr val="000066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b="1" kern="1200">
        <a:solidFill>
          <a:srgbClr val="000066"/>
        </a:solidFill>
        <a:latin typeface="Arial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b="1" kern="1200">
        <a:solidFill>
          <a:srgbClr val="000066"/>
        </a:solidFill>
        <a:latin typeface="Arial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b="1" kern="1200">
        <a:solidFill>
          <a:srgbClr val="000066"/>
        </a:solidFill>
        <a:latin typeface="Arial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b="1" kern="1200">
        <a:solidFill>
          <a:srgbClr val="000066"/>
        </a:solidFill>
        <a:latin typeface="Arial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FFCC"/>
    <a:srgbClr val="D9D9D9"/>
    <a:srgbClr val="F2F2F2"/>
    <a:srgbClr val="660033"/>
    <a:srgbClr val="CC0000"/>
    <a:srgbClr val="003366"/>
    <a:srgbClr val="CCFFFF"/>
    <a:srgbClr val="AAE2E2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30" autoAdjust="0"/>
    <p:restoredTop sz="86376" autoAdjust="0"/>
  </p:normalViewPr>
  <p:slideViewPr>
    <p:cSldViewPr snapToGrid="0">
      <p:cViewPr varScale="1">
        <p:scale>
          <a:sx n="80" d="100"/>
          <a:sy n="80" d="100"/>
        </p:scale>
        <p:origin x="-13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2148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A3F130C-369B-4AF6-835E-C521395C30B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603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buClrTx/>
              <a:buSzTx/>
              <a:buFontTx/>
              <a:buNone/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buClrTx/>
              <a:buSzTx/>
              <a:buFontTx/>
              <a:buNone/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buClrTx/>
              <a:buSzTx/>
              <a:buFontTx/>
              <a:buNone/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buClrTx/>
              <a:buSzTx/>
              <a:buFontTx/>
              <a:buNone/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CAAD07-60C6-4E13-B297-09AD40BBA49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458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1213170"/>
            <a:ext cx="8229600" cy="635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016098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03263" y="1851025"/>
            <a:ext cx="3792537" cy="4244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51025"/>
            <a:ext cx="3792538" cy="4244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1213170"/>
            <a:ext cx="8229600" cy="635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184330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3170"/>
            <a:ext cx="8229600" cy="635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04292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3170"/>
            <a:ext cx="8229600" cy="635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026421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3170"/>
            <a:ext cx="8229600" cy="635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522219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2273" y="1235947"/>
            <a:ext cx="8209503" cy="4860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4388" tIns="42194" rIns="84388" bIns="421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cxnSp>
        <p:nvCxnSpPr>
          <p:cNvPr id="16" name="Connettore 1 15"/>
          <p:cNvCxnSpPr/>
          <p:nvPr userDrawn="1"/>
        </p:nvCxnSpPr>
        <p:spPr bwMode="auto">
          <a:xfrm flipV="1">
            <a:off x="222250" y="6543769"/>
            <a:ext cx="8716963" cy="0"/>
          </a:xfrm>
          <a:prstGeom prst="line">
            <a:avLst/>
          </a:prstGeom>
          <a:noFill/>
          <a:ln w="44450" cap="flat" cmpd="thickThin" algn="ctr">
            <a:solidFill>
              <a:schemeClr val="bg2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CasellaDiTesto 1"/>
          <p:cNvSpPr txBox="1">
            <a:spLocks noChangeArrowheads="1"/>
          </p:cNvSpPr>
          <p:nvPr userDrawn="1"/>
        </p:nvSpPr>
        <p:spPr bwMode="auto">
          <a:xfrm>
            <a:off x="130755" y="6588125"/>
            <a:ext cx="343641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>
              <a:defRPr/>
            </a:pPr>
            <a:r>
              <a:rPr lang="fr-FR" sz="1100" b="1" i="1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Nome </a:t>
            </a:r>
            <a:r>
              <a:rPr lang="fr-FR" sz="1100" b="1" i="1" dirty="0" err="1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Cognome</a:t>
            </a:r>
            <a:endParaRPr lang="fr-FR" sz="1100" b="1" i="1" dirty="0" smtClean="0">
              <a:solidFill>
                <a:schemeClr val="bg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570"/>
            <a:ext cx="8229600" cy="635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17" name="CasellaDiTesto 1"/>
          <p:cNvSpPr txBox="1">
            <a:spLocks noChangeArrowheads="1"/>
          </p:cNvSpPr>
          <p:nvPr userDrawn="1"/>
        </p:nvSpPr>
        <p:spPr bwMode="auto">
          <a:xfrm>
            <a:off x="4220310" y="6588125"/>
            <a:ext cx="47190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>
              <a:defRPr/>
            </a:pPr>
            <a:r>
              <a:rPr lang="it-IT" sz="1100" b="0" i="1" dirty="0" smtClean="0">
                <a:solidFill>
                  <a:srgbClr val="000099"/>
                </a:solidFill>
              </a:rPr>
              <a:t>titolo dell’intervento</a:t>
            </a:r>
            <a:endParaRPr lang="fr-FR" sz="1100" i="1" dirty="0" smtClean="0">
              <a:solidFill>
                <a:srgbClr val="000099"/>
              </a:solidFill>
            </a:endParaRPr>
          </a:p>
        </p:txBody>
      </p:sp>
      <p:sp>
        <p:nvSpPr>
          <p:cNvPr id="8" name="CasellaDiTesto 12"/>
          <p:cNvSpPr txBox="1">
            <a:spLocks noChangeArrowheads="1"/>
          </p:cNvSpPr>
          <p:nvPr userDrawn="1"/>
        </p:nvSpPr>
        <p:spPr bwMode="auto">
          <a:xfrm>
            <a:off x="130755" y="75056"/>
            <a:ext cx="88789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defRPr sz="1400" b="1">
                <a:solidFill>
                  <a:srgbClr val="000066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i="1" dirty="0" smtClean="0">
                <a:solidFill>
                  <a:schemeClr val="bg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Officine Orbitali, primo livello di espansione</a:t>
            </a:r>
            <a:r>
              <a:rPr lang="it-IT" sz="1200" i="1" baseline="0" dirty="0" smtClean="0">
                <a:solidFill>
                  <a:schemeClr val="bg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civile nello spazio   </a:t>
            </a:r>
            <a:r>
              <a:rPr lang="it-IT" sz="1200" b="1" i="1" dirty="0" smtClean="0">
                <a:solidFill>
                  <a:schemeClr val="bg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INAF-IRA,</a:t>
            </a:r>
            <a:r>
              <a:rPr lang="it-IT" sz="1200" b="1" i="1" baseline="0" dirty="0" smtClean="0">
                <a:solidFill>
                  <a:schemeClr val="bg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Bologna 1</a:t>
            </a:r>
            <a:r>
              <a:rPr lang="it-IT" sz="1200" b="1" i="1" dirty="0" smtClean="0">
                <a:solidFill>
                  <a:schemeClr val="bg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8-19 maggio 2018</a:t>
            </a:r>
            <a:endParaRPr lang="en-US" sz="1200" b="1" i="1" dirty="0" smtClean="0">
              <a:solidFill>
                <a:schemeClr val="bg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6" r:id="rId4"/>
    <p:sldLayoutId id="2147483915" r:id="rId5"/>
  </p:sldLayoutIdLst>
  <p:transition spd="med">
    <p:pull dir="ru"/>
  </p:transition>
  <p:timing>
    <p:tnLst>
      <p:par>
        <p:cTn id="1" dur="indefinite" restart="never" nodeType="tmRoot"/>
      </p:par>
    </p:tnLst>
  </p:timing>
  <p:txStyles>
    <p:titleStyle>
      <a:lvl1pPr algn="ctr" defTabSz="838200" rtl="0" eaLnBrk="0" fontAlgn="base" hangingPunct="0">
        <a:spcBef>
          <a:spcPct val="0"/>
        </a:spcBef>
        <a:spcAft>
          <a:spcPct val="0"/>
        </a:spcAft>
        <a:defRPr sz="2800" b="1" cap="all" baseline="0">
          <a:solidFill>
            <a:schemeClr val="bg2"/>
          </a:solidFill>
          <a:latin typeface="Calibri" panose="020F0502020204030204" pitchFamily="34" charset="0"/>
          <a:ea typeface="+mj-ea"/>
          <a:cs typeface="+mj-cs"/>
        </a:defRPr>
      </a:lvl1pPr>
      <a:lvl2pPr algn="r" defTabSz="838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47C8"/>
          </a:solidFill>
          <a:latin typeface="Arial" charset="0"/>
        </a:defRPr>
      </a:lvl2pPr>
      <a:lvl3pPr algn="r" defTabSz="838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47C8"/>
          </a:solidFill>
          <a:latin typeface="Arial" charset="0"/>
        </a:defRPr>
      </a:lvl3pPr>
      <a:lvl4pPr algn="r" defTabSz="838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47C8"/>
          </a:solidFill>
          <a:latin typeface="Arial" charset="0"/>
        </a:defRPr>
      </a:lvl4pPr>
      <a:lvl5pPr algn="r" defTabSz="838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47C8"/>
          </a:solidFill>
          <a:latin typeface="Arial" charset="0"/>
        </a:defRPr>
      </a:lvl5pPr>
      <a:lvl6pPr marL="457200" algn="r" defTabSz="838200" rtl="0" fontAlgn="base">
        <a:spcBef>
          <a:spcPct val="0"/>
        </a:spcBef>
        <a:spcAft>
          <a:spcPct val="0"/>
        </a:spcAft>
        <a:defRPr sz="2600" b="1">
          <a:solidFill>
            <a:srgbClr val="0047C8"/>
          </a:solidFill>
          <a:latin typeface="Arial" charset="0"/>
        </a:defRPr>
      </a:lvl6pPr>
      <a:lvl7pPr marL="914400" algn="r" defTabSz="838200" rtl="0" fontAlgn="base">
        <a:spcBef>
          <a:spcPct val="0"/>
        </a:spcBef>
        <a:spcAft>
          <a:spcPct val="0"/>
        </a:spcAft>
        <a:defRPr sz="2600" b="1">
          <a:solidFill>
            <a:srgbClr val="0047C8"/>
          </a:solidFill>
          <a:latin typeface="Arial" charset="0"/>
        </a:defRPr>
      </a:lvl7pPr>
      <a:lvl8pPr marL="1371600" algn="r" defTabSz="838200" rtl="0" fontAlgn="base">
        <a:spcBef>
          <a:spcPct val="0"/>
        </a:spcBef>
        <a:spcAft>
          <a:spcPct val="0"/>
        </a:spcAft>
        <a:defRPr sz="2600" b="1">
          <a:solidFill>
            <a:srgbClr val="0047C8"/>
          </a:solidFill>
          <a:latin typeface="Arial" charset="0"/>
        </a:defRPr>
      </a:lvl8pPr>
      <a:lvl9pPr marL="1828800" algn="r" defTabSz="838200" rtl="0" fontAlgn="base">
        <a:spcBef>
          <a:spcPct val="0"/>
        </a:spcBef>
        <a:spcAft>
          <a:spcPct val="0"/>
        </a:spcAft>
        <a:defRPr sz="2600" b="1">
          <a:solidFill>
            <a:srgbClr val="0047C8"/>
          </a:solidFill>
          <a:latin typeface="Arial" charset="0"/>
        </a:defRPr>
      </a:lvl9pPr>
    </p:titleStyle>
    <p:bodyStyle>
      <a:lvl1pPr marL="314325" indent="-314325" algn="l" defTabSz="8382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0000"/>
        <a:buFont typeface="Monotype Sorts" pitchFamily="2" charset="2"/>
        <a:buChar char="n"/>
        <a:defRPr sz="2000">
          <a:solidFill>
            <a:schemeClr val="bg2"/>
          </a:solidFill>
          <a:latin typeface="Calibri" panose="020F0502020204030204" pitchFamily="34" charset="0"/>
          <a:ea typeface="+mn-ea"/>
          <a:cs typeface="+mn-cs"/>
        </a:defRPr>
      </a:lvl1pPr>
      <a:lvl2pPr marL="681038" indent="-261938" algn="l" defTabSz="8382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Monotype Sorts" pitchFamily="2" charset="2"/>
        <a:buChar char="l"/>
        <a:defRPr sz="2000">
          <a:solidFill>
            <a:schemeClr val="bg2"/>
          </a:solidFill>
          <a:latin typeface="Calibri" panose="020F0502020204030204" pitchFamily="34" charset="0"/>
        </a:defRPr>
      </a:lvl2pPr>
      <a:lvl3pPr marL="1047750" indent="-209550" algn="l" defTabSz="8382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Monotype Sorts" pitchFamily="2" charset="2"/>
        <a:buChar char="F"/>
        <a:defRPr sz="2000">
          <a:solidFill>
            <a:schemeClr val="bg2"/>
          </a:solidFill>
          <a:latin typeface="Calibri" panose="020F0502020204030204" pitchFamily="34" charset="0"/>
        </a:defRPr>
      </a:lvl3pPr>
      <a:lvl4pPr marL="1466850" indent="-209550" algn="l" defTabSz="8382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buChar char="•"/>
        <a:defRPr sz="2000">
          <a:solidFill>
            <a:schemeClr val="bg2"/>
          </a:solidFill>
          <a:latin typeface="Calibri" panose="020F0502020204030204" pitchFamily="34" charset="0"/>
        </a:defRPr>
      </a:lvl4pPr>
      <a:lvl5pPr marL="1885950" indent="-209550" algn="l" defTabSz="8382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buChar char="–"/>
        <a:defRPr sz="2000">
          <a:solidFill>
            <a:schemeClr val="bg2"/>
          </a:solidFill>
          <a:latin typeface="Calibri" panose="020F0502020204030204" pitchFamily="34" charset="0"/>
        </a:defRPr>
      </a:lvl5pPr>
      <a:lvl6pPr marL="2343150" indent="-209550" algn="l" defTabSz="838200" rtl="0" fontAlgn="base">
        <a:spcBef>
          <a:spcPct val="20000"/>
        </a:spcBef>
        <a:spcAft>
          <a:spcPct val="0"/>
        </a:spcAft>
        <a:buClr>
          <a:schemeClr val="bg2"/>
        </a:buClr>
        <a:buSzPct val="100000"/>
        <a:buChar char="–"/>
        <a:defRPr>
          <a:solidFill>
            <a:schemeClr val="bg2"/>
          </a:solidFill>
          <a:latin typeface="+mn-lt"/>
        </a:defRPr>
      </a:lvl6pPr>
      <a:lvl7pPr marL="2800350" indent="-209550" algn="l" defTabSz="838200" rtl="0" fontAlgn="base">
        <a:spcBef>
          <a:spcPct val="20000"/>
        </a:spcBef>
        <a:spcAft>
          <a:spcPct val="0"/>
        </a:spcAft>
        <a:buClr>
          <a:schemeClr val="bg2"/>
        </a:buClr>
        <a:buSzPct val="100000"/>
        <a:buChar char="–"/>
        <a:defRPr>
          <a:solidFill>
            <a:schemeClr val="bg2"/>
          </a:solidFill>
          <a:latin typeface="+mn-lt"/>
        </a:defRPr>
      </a:lvl7pPr>
      <a:lvl8pPr marL="3257550" indent="-209550" algn="l" defTabSz="838200" rtl="0" fontAlgn="base">
        <a:spcBef>
          <a:spcPct val="20000"/>
        </a:spcBef>
        <a:spcAft>
          <a:spcPct val="0"/>
        </a:spcAft>
        <a:buClr>
          <a:schemeClr val="bg2"/>
        </a:buClr>
        <a:buSzPct val="100000"/>
        <a:buChar char="–"/>
        <a:defRPr>
          <a:solidFill>
            <a:schemeClr val="bg2"/>
          </a:solidFill>
          <a:latin typeface="+mn-lt"/>
        </a:defRPr>
      </a:lvl8pPr>
      <a:lvl9pPr marL="3714750" indent="-209550" algn="l" defTabSz="838200" rtl="0" fontAlgn="base">
        <a:spcBef>
          <a:spcPct val="20000"/>
        </a:spcBef>
        <a:spcAft>
          <a:spcPct val="0"/>
        </a:spcAft>
        <a:buClr>
          <a:schemeClr val="bg2"/>
        </a:buClr>
        <a:buSzPct val="100000"/>
        <a:buChar char="–"/>
        <a:defRPr>
          <a:solidFill>
            <a:schemeClr val="bg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989" tIns="39995" rIns="79989" bIns="3999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47675" indent="-184150" defTabSz="800100" eaLnBrk="0" hangingPunct="0">
              <a:buClr>
                <a:srgbClr val="000066"/>
              </a:buClr>
              <a:buSzPct val="100000"/>
              <a:buFont typeface="Symbol" pitchFamily="18" charset="2"/>
              <a:buNone/>
              <a:tabLst>
                <a:tab pos="1254125" algn="l"/>
                <a:tab pos="2692400" algn="l"/>
              </a:tabLst>
            </a:pPr>
            <a:endParaRPr lang="it-IT" sz="1400" b="1" smtClean="0">
              <a:solidFill>
                <a:srgbClr val="000066"/>
              </a:solidFill>
              <a:ea typeface="Arial Unicode MS" pitchFamily="34" charset="-128"/>
              <a:cs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9" y="0"/>
            <a:ext cx="12191999" cy="6858000"/>
          </a:xfrm>
          <a:prstGeom prst="rect">
            <a:avLst/>
          </a:prstGeom>
        </p:spPr>
      </p:pic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0" y="4156761"/>
            <a:ext cx="9143999" cy="1065656"/>
          </a:xfrm>
          <a:prstGeom prst="rect">
            <a:avLst/>
          </a:prstGeom>
          <a:solidFill>
            <a:srgbClr val="FFFF00">
              <a:alpha val="65098"/>
            </a:srgbClr>
          </a:solidFill>
          <a:ln>
            <a:noFill/>
          </a:ln>
          <a:effectLst/>
          <a:extLst/>
        </p:spPr>
        <p:txBody>
          <a:bodyPr wrap="square" lIns="79989" tIns="39995" rIns="79989" bIns="39995">
            <a:spAutoFit/>
          </a:bodyPr>
          <a:lstStyle>
            <a:lvl1pPr marL="184150" indent="-184150" defTabSz="800100">
              <a:tabLst>
                <a:tab pos="1254125" algn="l"/>
                <a:tab pos="269240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defTabSz="800100">
              <a:tabLst>
                <a:tab pos="1254125" algn="l"/>
                <a:tab pos="269240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defTabSz="800100">
              <a:tabLst>
                <a:tab pos="1254125" algn="l"/>
                <a:tab pos="269240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defTabSz="800100">
              <a:tabLst>
                <a:tab pos="1254125" algn="l"/>
                <a:tab pos="269240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defTabSz="800100">
              <a:tabLst>
                <a:tab pos="1254125" algn="l"/>
                <a:tab pos="269240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tabLst>
                <a:tab pos="1254125" algn="l"/>
                <a:tab pos="269240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tabLst>
                <a:tab pos="1254125" algn="l"/>
                <a:tab pos="269240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tabLst>
                <a:tab pos="1254125" algn="l"/>
                <a:tab pos="269240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Symbol" pitchFamily="18" charset="2"/>
              <a:tabLst>
                <a:tab pos="1254125" algn="l"/>
                <a:tab pos="269240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sz="3600" dirty="0" smtClean="0"/>
              <a:t>Titolo dell’intevento / Title of the paper</a:t>
            </a:r>
          </a:p>
          <a:p>
            <a:pPr algn="ctr">
              <a:spcBef>
                <a:spcPts val="0"/>
              </a:spcBef>
            </a:pPr>
            <a:r>
              <a:rPr lang="en-US" sz="2800" i="1" cap="small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ahoma" pitchFamily="34" charset="0"/>
              </a:rPr>
              <a:t>Author, Organization / Corporate</a:t>
            </a:r>
            <a:endParaRPr lang="en-US" sz="1600" i="1" cap="small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604997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70559" y="1177047"/>
            <a:ext cx="7792721" cy="5000234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it-IT" sz="2000" dirty="0" smtClean="0"/>
              <a:t>L'intestazione </a:t>
            </a:r>
            <a:r>
              <a:rPr lang="it-IT" sz="2000" dirty="0"/>
              <a:t>ed il pie' di pagina stanno nella slide </a:t>
            </a:r>
            <a:r>
              <a:rPr lang="it-IT" sz="2000" dirty="0" smtClean="0"/>
              <a:t>master.</a:t>
            </a:r>
          </a:p>
          <a:p>
            <a:pPr>
              <a:spcBef>
                <a:spcPts val="1800"/>
              </a:spcBef>
            </a:pPr>
            <a:r>
              <a:rPr lang="it-IT" sz="2000" dirty="0" smtClean="0"/>
              <a:t>La </a:t>
            </a:r>
            <a:r>
              <a:rPr lang="it-IT" sz="2000" dirty="0"/>
              <a:t>slide master serve per inserire una volta sola delle scritte che siano poi ripetute su tutte le </a:t>
            </a:r>
            <a:r>
              <a:rPr lang="it-IT" sz="2000" dirty="0" smtClean="0"/>
              <a:t>slide.</a:t>
            </a:r>
          </a:p>
          <a:p>
            <a:pPr>
              <a:spcBef>
                <a:spcPts val="1800"/>
              </a:spcBef>
            </a:pPr>
            <a:r>
              <a:rPr lang="it-IT" sz="2000" dirty="0" smtClean="0"/>
              <a:t>Per modificare </a:t>
            </a:r>
            <a:r>
              <a:rPr lang="it-IT" sz="2000" dirty="0"/>
              <a:t>o eliminare i campi della slide </a:t>
            </a:r>
            <a:r>
              <a:rPr lang="it-IT" sz="2000" dirty="0" smtClean="0"/>
              <a:t>master:</a:t>
            </a:r>
          </a:p>
          <a:p>
            <a:pPr marL="992188" lvl="1" indent="-457200"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it-IT" sz="2000" dirty="0" smtClean="0"/>
              <a:t>sulla </a:t>
            </a:r>
            <a:r>
              <a:rPr lang="it-IT" sz="2000" dirty="0"/>
              <a:t>barra dei menu' in alto selezionare </a:t>
            </a:r>
            <a:r>
              <a:rPr lang="it-IT" sz="2000" dirty="0" smtClean="0"/>
              <a:t>View</a:t>
            </a:r>
          </a:p>
          <a:p>
            <a:pPr marL="992188" lvl="1" indent="-457200"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it-IT" sz="2000" dirty="0" smtClean="0"/>
              <a:t>clickare </a:t>
            </a:r>
            <a:r>
              <a:rPr lang="it-IT" sz="2000" dirty="0"/>
              <a:t>su </a:t>
            </a:r>
            <a:r>
              <a:rPr lang="it-IT" sz="2000" dirty="0" smtClean="0"/>
              <a:t>Slide Master</a:t>
            </a:r>
          </a:p>
          <a:p>
            <a:pPr marL="992188" lvl="1" indent="-457200"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it-IT" sz="2000" dirty="0" smtClean="0"/>
              <a:t>sulla barra a </a:t>
            </a:r>
            <a:r>
              <a:rPr lang="it-IT" sz="2000" dirty="0"/>
              <a:t>sinistra </a:t>
            </a:r>
            <a:r>
              <a:rPr lang="it-IT" sz="2000" dirty="0" smtClean="0"/>
              <a:t>selezionare </a:t>
            </a:r>
            <a:r>
              <a:rPr lang="it-IT" sz="2000" dirty="0"/>
              <a:t>la slide 1 (quella </a:t>
            </a:r>
            <a:r>
              <a:rPr lang="it-IT" sz="2000" dirty="0" smtClean="0"/>
              <a:t>grande)</a:t>
            </a:r>
          </a:p>
          <a:p>
            <a:pPr marL="992188" lvl="1" indent="-457200"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it-IT" sz="2000" dirty="0" smtClean="0"/>
              <a:t>modificare </a:t>
            </a:r>
            <a:r>
              <a:rPr lang="it-IT" sz="2000" dirty="0"/>
              <a:t>i campi "Nome Cognome" e "titolo dell'intervento", oppure eliminarli se non li si vuole </a:t>
            </a:r>
            <a:endParaRPr lang="it-IT" sz="2000" dirty="0" smtClean="0"/>
          </a:p>
          <a:p>
            <a:pPr marL="992188" lvl="1" indent="-457200"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en-US" sz="2000" dirty="0"/>
              <a:t>se non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/>
              <a:t>desidera</a:t>
            </a:r>
            <a:r>
              <a:rPr lang="en-US" sz="2000" dirty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campo header in alto, </a:t>
            </a:r>
            <a:r>
              <a:rPr lang="en-US" sz="2000" dirty="0" err="1" smtClean="0"/>
              <a:t>selezionarlo</a:t>
            </a:r>
            <a:r>
              <a:rPr lang="en-US" sz="2000" dirty="0" smtClean="0"/>
              <a:t> </a:t>
            </a:r>
            <a:r>
              <a:rPr lang="en-US" sz="2000" dirty="0" err="1" smtClean="0"/>
              <a:t>ed</a:t>
            </a:r>
            <a:r>
              <a:rPr lang="en-US" sz="2000" dirty="0" smtClean="0"/>
              <a:t> </a:t>
            </a:r>
            <a:r>
              <a:rPr lang="en-US" sz="2000" dirty="0" err="1" smtClean="0"/>
              <a:t>eliminarlo</a:t>
            </a:r>
            <a:r>
              <a:rPr lang="en-US" sz="2000" dirty="0" smtClean="0"/>
              <a:t> </a:t>
            </a:r>
            <a:endParaRPr lang="it-IT" sz="2000" dirty="0" smtClean="0"/>
          </a:p>
          <a:p>
            <a:pPr marL="992188" lvl="1" indent="-457200"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it-IT" sz="2000" dirty="0" smtClean="0"/>
              <a:t>sulla </a:t>
            </a:r>
            <a:r>
              <a:rPr lang="it-IT" sz="2000" dirty="0"/>
              <a:t>barra dei menu' </a:t>
            </a:r>
            <a:r>
              <a:rPr lang="it-IT" sz="2000" dirty="0" smtClean="0"/>
              <a:t>in alto clickare "</a:t>
            </a:r>
            <a:r>
              <a:rPr lang="it-IT" sz="2000" dirty="0"/>
              <a:t>Close Master View"</a:t>
            </a:r>
            <a:r>
              <a:rPr lang="it-IT" sz="1600" dirty="0"/>
              <a:t/>
            </a:r>
            <a:br>
              <a:rPr lang="it-IT" sz="1600" dirty="0"/>
            </a:br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3736" y="437735"/>
            <a:ext cx="8686800" cy="635727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</a:pPr>
            <a:r>
              <a:rPr lang="en-US" sz="2400" dirty="0" err="1"/>
              <a:t>Istruzioni</a:t>
            </a:r>
            <a:r>
              <a:rPr lang="en-US" sz="2400" dirty="0"/>
              <a:t> per la </a:t>
            </a:r>
            <a:r>
              <a:rPr lang="en-US" sz="2400" dirty="0" err="1"/>
              <a:t>personalizzazione</a:t>
            </a:r>
            <a:r>
              <a:rPr lang="en-US" sz="2400" dirty="0"/>
              <a:t>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dirty="0" err="1"/>
              <a:t>presentazione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7008908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9989" tIns="39995" rIns="79989" bIns="39995" numCol="1" anchor="t" anchorCtr="0" compatLnSpc="1">
        <a:prstTxWarp prst="textNoShape">
          <a:avLst/>
        </a:prstTxWarp>
        <a:spAutoFit/>
      </a:bodyPr>
      <a:lstStyle>
        <a:defPPr marL="447675" marR="0" indent="-184150" algn="l" defTabSz="8001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Symbol" pitchFamily="18" charset="2"/>
          <a:buNone/>
          <a:tabLst>
            <a:tab pos="1254125" algn="l"/>
            <a:tab pos="2692400" algn="l"/>
          </a:tabLst>
          <a:defRPr kumimoji="0" lang="it-IT" sz="1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ea typeface="Arial Unicode MS" pitchFamily="34" charset="-128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9989" tIns="39995" rIns="79989" bIns="39995" numCol="1" anchor="t" anchorCtr="0" compatLnSpc="1">
        <a:prstTxWarp prst="textNoShape">
          <a:avLst/>
        </a:prstTxWarp>
        <a:spAutoFit/>
      </a:bodyPr>
      <a:lstStyle>
        <a:defPPr marL="447675" marR="0" indent="-184150" algn="l" defTabSz="8001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Symbol" pitchFamily="18" charset="2"/>
          <a:buNone/>
          <a:tabLst>
            <a:tab pos="1254125" algn="l"/>
            <a:tab pos="2692400" algn="l"/>
          </a:tabLst>
          <a:defRPr kumimoji="0" lang="it-IT" sz="1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ea typeface="Arial Unicode MS" pitchFamily="34" charset="-128"/>
            <a:cs typeface="Tahoma" pitchFamily="34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14177</TotalTime>
  <Words>130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Azure</vt:lpstr>
      <vt:lpstr>PowerPoint Presentation</vt:lpstr>
      <vt:lpstr>Istruzioni per la personalizzazione della presentazione</vt:lpstr>
    </vt:vector>
  </TitlesOfParts>
  <Company>CIRA scpa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Administrator</dc:creator>
  <cp:lastModifiedBy>Adri</cp:lastModifiedBy>
  <cp:revision>755</cp:revision>
  <dcterms:created xsi:type="dcterms:W3CDTF">2008-09-05T14:04:17Z</dcterms:created>
  <dcterms:modified xsi:type="dcterms:W3CDTF">2018-05-15T15:46:52Z</dcterms:modified>
</cp:coreProperties>
</file>